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5" r:id="rId3"/>
    <p:sldId id="306" r:id="rId4"/>
    <p:sldId id="257" r:id="rId5"/>
    <p:sldId id="25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9C74-E8CF-4A44-A94B-5B6BE65D9BEE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DE14-B7D4-43C9-AAD2-A68B6460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5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5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8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9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2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6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9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rgbClr val="CCFFC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29BD-4D24-49E7-A67C-C25B9C574C1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9956-9B74-43C3-99A3-F70DA346E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8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6864" cy="3888432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детства»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       «Хлеб – всему голова!»</a:t>
            </a: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Дирлам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Владимировна,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ланета детства макет в работу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9565" cy="15995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4824536" cy="271971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4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6658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2749" r="4747" b="20470"/>
          <a:stretch/>
        </p:blipFill>
        <p:spPr>
          <a:xfrm>
            <a:off x="251520" y="2420888"/>
            <a:ext cx="5400600" cy="369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46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22439"/>
          <a:stretch/>
        </p:blipFill>
        <p:spPr>
          <a:xfrm rot="20894732">
            <a:off x="254911" y="358435"/>
            <a:ext cx="3476379" cy="28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36613"/>
          <a:stretch/>
        </p:blipFill>
        <p:spPr>
          <a:xfrm rot="334079">
            <a:off x="1868477" y="2992375"/>
            <a:ext cx="2417317" cy="376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298" r="9838"/>
          <a:stretch/>
        </p:blipFill>
        <p:spPr>
          <a:xfrm rot="572287">
            <a:off x="4123783" y="1377120"/>
            <a:ext cx="4801136" cy="301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1999" y="5085184"/>
            <a:ext cx="4392489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зернышка до булочки»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6139"/>
          <a:stretch/>
        </p:blipFill>
        <p:spPr>
          <a:xfrm rot="21008886">
            <a:off x="427335" y="613875"/>
            <a:ext cx="4392466" cy="327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9778" r="9051"/>
          <a:stretch/>
        </p:blipFill>
        <p:spPr>
          <a:xfrm rot="798219">
            <a:off x="4243277" y="3098938"/>
            <a:ext cx="4435716" cy="329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8888" y="4653136"/>
            <a:ext cx="3600400" cy="12096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пищеблок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7801" r="25850" b="12200"/>
          <a:stretch/>
        </p:blipFill>
        <p:spPr>
          <a:xfrm rot="5825443">
            <a:off x="3913126" y="207769"/>
            <a:ext cx="304593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 r="8100" b="4721"/>
          <a:stretch/>
        </p:blipFill>
        <p:spPr>
          <a:xfrm rot="453740">
            <a:off x="5664627" y="3027925"/>
            <a:ext cx="2828101" cy="365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4432" r="23351" b="11351"/>
          <a:stretch/>
        </p:blipFill>
        <p:spPr>
          <a:xfrm rot="21113882">
            <a:off x="652907" y="595544"/>
            <a:ext cx="2982370" cy="386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1398" y="5085184"/>
            <a:ext cx="478904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Майоровых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952" y="106364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«Хлеб – всему голова!»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737">
            <a:off x="1033368" y="1364473"/>
            <a:ext cx="2855213" cy="506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518">
            <a:off x="5371137" y="1474928"/>
            <a:ext cx="2976957" cy="484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1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229600" cy="56261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-94" r="14736"/>
          <a:stretch/>
        </p:blipFill>
        <p:spPr>
          <a:xfrm>
            <a:off x="899592" y="1409383"/>
            <a:ext cx="7354392" cy="516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хлебе. Привить уважение к хлебу и людям, вырастившим его.</a:t>
            </a:r>
          </a:p>
          <a:p>
            <a:pPr marL="109728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возникновения хлеба;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зерновыми культурами, из которых делают муку; с разнообразием хлебобулочных изделий;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обогащать знания детей о хлебе и его изготовлении;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познавательно-исследовательскую деятельность;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логически мыслить, рассуждать, делать выводы и умозаключения;</a:t>
            </a:r>
            <a:endParaRPr lang="ru-RU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хлебу, уважение к труду взрослых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хлебу, уважение к труду взрослых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профессиям пекаря, комбайнера и к труду людей, участвующих в производстве хлеба;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изображения колосков и хлебобулочных изделий (рисование, лепка);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детско-родительские отношения опытом совместной трудовой деятельности.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324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109728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</a:t>
            </a:r>
          </a:p>
          <a:p>
            <a:pPr marL="109728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800" b="1" u="sng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знаний  детей о хлебе;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 темы проекта, задач с детьми, с председателем родительского комитета;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реализации проекта;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проекта;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необходимой литературы, иллюстраций, картин по данной теме. Подготовка презентаций.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832648"/>
          </a:xfrm>
        </p:spPr>
        <p:txBody>
          <a:bodyPr>
            <a:normAutofit/>
          </a:bodyPr>
          <a:lstStyle/>
          <a:p>
            <a:pPr marL="109728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 (практический)</a:t>
            </a:r>
          </a:p>
          <a:p>
            <a:pPr marL="109728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800" b="1" u="sng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566928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</a:t>
            </a:r>
          </a:p>
          <a:p>
            <a:pPr marL="109728" indent="0">
              <a:spcBef>
                <a:spcPts val="300"/>
              </a:spcBef>
              <a:buClr>
                <a:srgbClr val="000099"/>
              </a:buClr>
              <a:buNone/>
            </a:pP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8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8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lvl="0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«Хлеб – всему голова!»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lvl="0" indent="-457200">
              <a:spcBef>
                <a:spcPts val="3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тецов «Стихи о хлебе»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52" y="1063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зерновыми культурами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5588" r="15442" b="9489"/>
          <a:stretch/>
        </p:blipFill>
        <p:spPr>
          <a:xfrm rot="21228269">
            <a:off x="495003" y="1191896"/>
            <a:ext cx="3240360" cy="233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16138" b="7239"/>
          <a:stretch/>
        </p:blipFill>
        <p:spPr>
          <a:xfrm rot="579927">
            <a:off x="4588996" y="1281360"/>
            <a:ext cx="3302024" cy="277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9267" r="31888" b="16473"/>
          <a:stretch/>
        </p:blipFill>
        <p:spPr>
          <a:xfrm rot="21104484">
            <a:off x="550329" y="3666988"/>
            <a:ext cx="2520280" cy="289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7239"/>
          <a:stretch/>
        </p:blipFill>
        <p:spPr>
          <a:xfrm>
            <a:off x="3561584" y="3829242"/>
            <a:ext cx="5148064" cy="276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8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8092" r="23867" b="4519"/>
          <a:stretch/>
        </p:blipFill>
        <p:spPr>
          <a:xfrm rot="21172794">
            <a:off x="161542" y="692695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298" r="9051"/>
          <a:stretch/>
        </p:blipFill>
        <p:spPr>
          <a:xfrm rot="298794">
            <a:off x="4471014" y="641490"/>
            <a:ext cx="4411568" cy="279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r="5900" b="3901"/>
          <a:stretch/>
        </p:blipFill>
        <p:spPr>
          <a:xfrm>
            <a:off x="1331640" y="3565805"/>
            <a:ext cx="5760640" cy="313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8381" r="17759"/>
          <a:stretch/>
        </p:blipFill>
        <p:spPr>
          <a:xfrm rot="21055760">
            <a:off x="420240" y="1053364"/>
            <a:ext cx="3440946" cy="247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9778" r="24801"/>
          <a:stretch/>
        </p:blipFill>
        <p:spPr>
          <a:xfrm rot="718851">
            <a:off x="5328266" y="798771"/>
            <a:ext cx="2934291" cy="278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4032" b="11894"/>
          <a:stretch/>
        </p:blipFill>
        <p:spPr>
          <a:xfrm>
            <a:off x="1475656" y="3429000"/>
            <a:ext cx="5756525" cy="330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63510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«Хлебное поле!»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r="6022"/>
          <a:stretch/>
        </p:blipFill>
        <p:spPr>
          <a:xfrm rot="20839108">
            <a:off x="446962" y="1208595"/>
            <a:ext cx="3575257" cy="228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298" r="5901" b="10886"/>
          <a:stretch/>
        </p:blipFill>
        <p:spPr>
          <a:xfrm>
            <a:off x="1133365" y="3429000"/>
            <a:ext cx="6192688" cy="331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5350"/>
          <a:stretch/>
        </p:blipFill>
        <p:spPr>
          <a:xfrm rot="759608">
            <a:off x="5332673" y="1177965"/>
            <a:ext cx="3345155" cy="254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952" y="106364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кондитеры!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260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Тема Office</vt:lpstr>
      <vt:lpstr>               МАДОУ «Детский сад  «Планета детства»  Проектная деятельность        «Хлеб – всему голова!»                             Выполнила Дирлам Валентина Владимировна,                старший воспитатель 2018г</vt:lpstr>
      <vt:lpstr>Цель проекта: </vt:lpstr>
      <vt:lpstr>Презентация PowerPoint</vt:lpstr>
      <vt:lpstr>Этапы реализации проекта</vt:lpstr>
      <vt:lpstr>Презентация PowerPoint</vt:lpstr>
      <vt:lpstr>Знакомство с зерновыми культурами</vt:lpstr>
      <vt:lpstr>Презентация PowerPoint</vt:lpstr>
      <vt:lpstr>Рисование «Хлебное поле!»</vt:lpstr>
      <vt:lpstr>Мы – кондитеры!</vt:lpstr>
      <vt:lpstr>Презентация PowerPoint</vt:lpstr>
      <vt:lpstr>«От зернышка до булочки»</vt:lpstr>
      <vt:lpstr>Экскурсия на пищеблок</vt:lpstr>
      <vt:lpstr>Семья Майоровых</vt:lpstr>
      <vt:lpstr>Выставка «Хлеб – всему голова!»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Кудрявцева Елена</dc:creator>
  <cp:lastModifiedBy>Психолог</cp:lastModifiedBy>
  <cp:revision>74</cp:revision>
  <dcterms:created xsi:type="dcterms:W3CDTF">2014-10-10T06:19:22Z</dcterms:created>
  <dcterms:modified xsi:type="dcterms:W3CDTF">2019-10-16T07:40:01Z</dcterms:modified>
</cp:coreProperties>
</file>