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5" r:id="rId7"/>
    <p:sldId id="260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microsoft.com/office/2007/relationships/hdphoto" Target="../../word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microsoft.com/office/2007/relationships/hdphoto" Target="../../word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50;&#1072;&#1087;&#1077;&#1083;&#1100;&#1082;&#1080;%20&#1084;&#1091;&#1079;&#1086;\&#1061;&#1086;&#1076;&#1080;&#1084;-&#1073;&#1077;&#1075;&#1072;&#1077;&#1084;.mp3" TargetMode="External"/><Relationship Id="rId6" Type="http://schemas.openxmlformats.org/officeDocument/2006/relationships/image" Target="../media/image6.png"/><Relationship Id="rId5" Type="http://schemas.microsoft.com/office/2007/relationships/hdphoto" Target="../../word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50;&#1072;&#1087;&#1077;&#1083;&#1100;&#1082;&#1080;%20&#1084;&#1091;&#1079;&#1086;\&#1056;&#1072;&#1079;&#1074;&#1083;&#1077;&#1082;&#1072;&#1083;&#1086;&#1095;&#1082;&#1072;-&#1070;.%20&#1057;&#1077;&#1083;&#1080;&#1074;&#1077;&#1088;&#1089;&#1090;&#1086;&#1074;&#1072;.mp3" TargetMode="External"/><Relationship Id="rId6" Type="http://schemas.openxmlformats.org/officeDocument/2006/relationships/image" Target="../media/image7.png"/><Relationship Id="rId5" Type="http://schemas.microsoft.com/office/2007/relationships/hdphoto" Target="../../word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50;&#1072;&#1087;&#1077;&#1083;&#1100;&#1082;&#1080;%20&#1084;&#1091;&#1079;&#1086;\&#1050;&#1072;&#1084;&#1072;&#1088;&#1080;&#1085;&#1089;&#1082;&#1072;&#1103;-&#1063;&#1072;&#1081;&#1082;&#1086;&#1074;&#1089;&#1082;&#1080;&#1081;.MP3" TargetMode="External"/><Relationship Id="rId6" Type="http://schemas.openxmlformats.org/officeDocument/2006/relationships/image" Target="../media/image7.png"/><Relationship Id="rId5" Type="http://schemas.microsoft.com/office/2007/relationships/hdphoto" Target="../../word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50;&#1072;&#1087;&#1077;&#1083;&#1100;&#1082;&#1080;%20&#1084;&#1091;&#1079;&#1086;\&#1055;&#1077;&#1089;&#1085;&#1103;%20&#1047;&#1072;&#1080;&#1085;&#1100;&#1082;&#1072;-&#1079;&#1072;&#1081;&#1082;&#1072;%20&#1087;&#1083;&#1102;&#1089;.mp3" TargetMode="External"/><Relationship Id="rId6" Type="http://schemas.openxmlformats.org/officeDocument/2006/relationships/image" Target="../media/image9.jpeg"/><Relationship Id="rId5" Type="http://schemas.microsoft.com/office/2007/relationships/hdphoto" Target="../../word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50;&#1072;&#1087;&#1077;&#1083;&#1100;&#1082;&#1080;%20&#1084;&#1091;&#1079;&#1086;\&#1047;&#1072;&#1080;&#1085;&#1100;&#1082;&#1072;-&#1079;&#1072;&#1081;&#1082;&#1072;%20(minus).mp3" TargetMode="External"/><Relationship Id="rId6" Type="http://schemas.openxmlformats.org/officeDocument/2006/relationships/image" Target="../media/image10.jpeg"/><Relationship Id="rId5" Type="http://schemas.microsoft.com/office/2007/relationships/hdphoto" Target="../../word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7;&#1074;&#1077;&#1090;&#1083;&#1072;&#1085;&#1072;\Desktop\&#1050;&#1072;&#1087;&#1077;&#1083;&#1100;&#1082;&#1080;%20&#1084;&#1091;&#1079;&#1086;\&#1052;&#1072;&#1083;&#1077;&#1085;&#1100;&#1082;&#1080;&#1077;%20&#1079;&#1072;&#1081;&#1082;&#1080;-&#1057;&#1077;&#1083;&#1080;&#1074;&#1077;&#1088;&#1089;&#1090;&#1086;&#1074;&#1072;%20&#1070;&#1083;&#1080;&#1103;.mp3" TargetMode="External"/><Relationship Id="rId6" Type="http://schemas.openxmlformats.org/officeDocument/2006/relationships/image" Target="../media/image7.png"/><Relationship Id="rId5" Type="http://schemas.microsoft.com/office/2007/relationships/hdphoto" Target="../../word/media/hdphoto1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../word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385765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Уважаемые родители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(законные представители)!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связи с переходом на дистанционную форму работы, предлагаю посмотреть  с детьми следующую презентацию, содержащую организованную образовательную деятельность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«Музыка».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Светлана\Desktop\Фон ноты\childrenandnotesc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309250"/>
            <a:ext cx="3643338" cy="2037993"/>
          </a:xfrm>
          <a:prstGeom prst="rect">
            <a:avLst/>
          </a:prstGeom>
          <a:noFill/>
        </p:spPr>
      </p:pic>
      <p:pic>
        <p:nvPicPr>
          <p:cNvPr id="6" name="Рисунок 5" descr="Наклейка на пакет садик № 22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786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«Музыка»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младшая группа «Капельки»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Тема: «Песня, танец, марш»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14942" y="5500702"/>
            <a:ext cx="3428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Юмашева С. 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Городской округ Ханты-Мансийск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Ханты-Мансийского автономного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округа-Югры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№22 «Планета детства»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(МАДОУ «Детский сад №22 «Планета детства»)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Наклейка на пакет садик № 22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Светлана\Desktop\Vliyanie-muzyiki-na-zdorove-detey-zerkalo-320x24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3976670"/>
            <a:ext cx="3286148" cy="24646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Музыкально-ритмическое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движение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441132"/>
            <a:ext cx="4816430" cy="5416868"/>
          </a:xfrm>
          <a:prstGeom prst="rect">
            <a:avLst/>
          </a:prstGeom>
          <a:solidFill>
            <a:srgbClr val="FBF4E7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Упражнение «Ходим-бегаем»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Раз, два, раз!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раз!                                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Весело, весело мы идем!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раз!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раз!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Песенку, песенку мы поем.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 теперь бегом, бегом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 комнате кругом.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как быстро мы бежали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нисколько не устали!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как быстро мы бежали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устали — да, да, да!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движений: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стоят, свободно расположившись по комнате.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Такты 1-16: Маршируют.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Такты 17-28: Бегают по комнате.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окончанием песенки сесть на пол и погладить свои ножки.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Светлана\Desktop\933d1c443b663c81f696edc4ad552cd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28736"/>
            <a:ext cx="3682442" cy="2928958"/>
          </a:xfrm>
          <a:prstGeom prst="rect">
            <a:avLst/>
          </a:prstGeom>
          <a:noFill/>
        </p:spPr>
      </p:pic>
      <p:pic>
        <p:nvPicPr>
          <p:cNvPr id="5" name="Рисунок 4" descr="Наклейка на пакет садик № 22"/>
          <p:cNvPicPr/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Ходим-бегае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6572264" y="4572008"/>
            <a:ext cx="1285884" cy="12858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000760" y="5857892"/>
            <a:ext cx="2643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428736"/>
          <a:ext cx="8215370" cy="4702902"/>
        </p:xfrm>
        <a:graphic>
          <a:graphicData uri="http://schemas.openxmlformats.org/drawingml/2006/table">
            <a:tbl>
              <a:tblPr/>
              <a:tblGrid>
                <a:gridCol w="5500726"/>
                <a:gridCol w="2714644"/>
              </a:tblGrid>
              <a:tr h="5715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ставим на бочок, выставляем каблучок,      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Туки-тук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туки-тук, вот как пляшет наш каблук.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Ручки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поясе,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стучим </a:t>
                      </a:r>
                      <a:r>
                        <a:rPr lang="ru-RU" sz="1800" i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пяточкой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Раз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два, три, четыре, пять, будем в ладушки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играть,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Напечем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оладушки, для любимой бабушки.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Хлопаем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ладошки,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«печем» оладушки.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Что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 странные дела?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гости к нам коза пришла  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острыми рогами, полюбуйтесь сами.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Кулачки на голову – «рожки».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Два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веселых кулачка, заплясали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та-та-та!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Заплясали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пальчики у девочек и мальчиков.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Стучат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кулачками.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</a:t>
                      </a: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Чоки-чоки-чоки-чок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раскрутился наш волчок! 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Тише-тише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остановка,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ах,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кружится головка!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Кружатся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 Мы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немного постоим, себе пальцем погрозим. 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Ай-яй-яй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не упади, тихо, смирно посиди!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Грозят 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пальчиком.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Посидели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помолчали, ах, как тихо в нашем зале, </a:t>
                      </a:r>
                      <a:endParaRPr lang="ru-RU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Отдохнули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опять мы готовы озоровать!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Присели.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Сидят.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Проигрыш.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«Пружинка» с поворотами.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404" marR="46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85918" y="500042"/>
            <a:ext cx="5455661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Пляска «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Развлекалочка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Наклейка на пакет садик № 22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азвлекалочка-Ю. Селиверсто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072462" y="5857892"/>
            <a:ext cx="857256" cy="8572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5984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5572164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Слушание музыки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«Камаринская»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Светлана\Desktop\Камаринск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898890" cy="350046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6248" y="1714488"/>
            <a:ext cx="442915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Ребята, послушайте русскую плясовую музыку – «Камаринская».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эта музыка по настроению?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(Подсказка: веселая, задорная, быстрая, плясовая, игривая.)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теперь еще раз послушайте и похлопайте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 музыку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ладоши!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Наклейка на пакет садик № 22"/>
          <p:cNvPicPr/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Камаринская-Чайковски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500958" y="5214950"/>
            <a:ext cx="1357322" cy="135732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85984" y="58578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4" y="1714488"/>
            <a:ext cx="7500990" cy="25237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 сейчас, ребятки, отгадайте-ка загадку!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Кто трясётся за кусточком,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Маленьким дрожит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хвосточком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трусливого узнай-ка –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То наверно, серый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(зайка).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14678" y="274638"/>
            <a:ext cx="3643338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500570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Послушайте новую песенку!</a:t>
            </a:r>
          </a:p>
        </p:txBody>
      </p:sp>
      <p:pic>
        <p:nvPicPr>
          <p:cNvPr id="7" name="Рисунок 6" descr="Наклейка на пакет садик № 22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Светлана\Desktop\imgpre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429132"/>
            <a:ext cx="2000264" cy="2000264"/>
          </a:xfrm>
          <a:prstGeom prst="rect">
            <a:avLst/>
          </a:prstGeom>
          <a:noFill/>
        </p:spPr>
      </p:pic>
      <p:pic>
        <p:nvPicPr>
          <p:cNvPr id="9" name="Песня Заинька-зайка плю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7500958" y="5357826"/>
            <a:ext cx="928694" cy="9286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86182" y="5500702"/>
            <a:ext cx="3071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274638"/>
            <a:ext cx="3429024" cy="1143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Пение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Наклейка на пакет садик № 22"/>
          <p:cNvPicPr/>
          <p:nvPr/>
        </p:nvPicPr>
        <p:blipFill>
          <a:blip r:embed="rId3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429520" y="214290"/>
            <a:ext cx="1428760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42910" y="1571612"/>
            <a:ext cx="4572032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Выучите текст песни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детьми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попробуйте </a:t>
            </a:r>
            <a:r>
              <a:rPr lang="ru-RU" sz="24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спеть вместе!</a:t>
            </a:r>
            <a:endParaRPr lang="ru-RU" sz="2400" b="1" i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«Маленький зайка»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Заинька-зайка!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зайка!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Длинные ушки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Быстрые ножки!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Заинька-зайка!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Маленький зайка!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Деток боишься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Зайка-трусишка!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лана\Desktop\0942062a06d0d5edabd6c8a180c24e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571612"/>
            <a:ext cx="3286124" cy="3286124"/>
          </a:xfrm>
          <a:prstGeom prst="rect">
            <a:avLst/>
          </a:prstGeom>
          <a:noFill/>
        </p:spPr>
      </p:pic>
      <p:pic>
        <p:nvPicPr>
          <p:cNvPr id="7" name="Заинька-зайка (minus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500826" y="5000636"/>
            <a:ext cx="928694" cy="92869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5008" y="6000768"/>
            <a:ext cx="2571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Музыкально-ритмическое движение</a:t>
            </a:r>
            <a:endParaRPr lang="ru-RU" dirty="0"/>
          </a:p>
        </p:txBody>
      </p:sp>
      <p:pic>
        <p:nvPicPr>
          <p:cNvPr id="4098" name="Picture 2" descr="C:\Users\Светлана\Desktop\1335687355-47572--1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63783"/>
            <a:ext cx="3810010" cy="3642369"/>
          </a:xfrm>
          <a:prstGeom prst="rect">
            <a:avLst/>
          </a:prstGeom>
          <a:noFill/>
        </p:spPr>
      </p:pic>
      <p:pic>
        <p:nvPicPr>
          <p:cNvPr id="4" name="Рисунок 3" descr="Наклейка на пакет садик № 22"/>
          <p:cNvPicPr/>
          <p:nvPr/>
        </p:nvPicPr>
        <p:blipFill>
          <a:blip r:embed="rId4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715240" y="0"/>
            <a:ext cx="1428760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71472" y="1500174"/>
            <a:ext cx="7858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теперь превращаемся в зайчиков…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Танец-игра «Маленькие зайки»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Маленькие зайки-Селиверстова Юл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15272" y="5643578"/>
            <a:ext cx="857256" cy="857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7686" y="5786454"/>
            <a:ext cx="314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Нажмите на значок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для воспроизведения.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0003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1 куплет.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Присаживаются на корточки, «мерзнут».</a:t>
            </a:r>
          </a:p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2 куплет.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«Греют» ушки, лапки.</a:t>
            </a:r>
          </a:p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3 куплет.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Прыгают, как зайки, показывают рукой «хвостик».</a:t>
            </a:r>
          </a:p>
          <a:p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i="1" u="sng" dirty="0" smtClean="0">
                <a:latin typeface="Times New Roman" pitchFamily="18" charset="0"/>
                <a:cs typeface="Times New Roman" pitchFamily="18" charset="0"/>
              </a:rPr>
              <a:t>куплет.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Танцуют, выставляют поочередно ноги на пятку.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9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200026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 презентации использована:</a:t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музыка: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Е. Тиличеевой, Н. Мая, П. Чайковского, 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 Александрова, С.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Каптюхова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тексты: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Н. Френкель, Л. Кириллова, Т.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Бабаджан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,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 также песни в исполнении Юлии Селиверстовой.</a:t>
            </a:r>
            <a:br>
              <a:rPr lang="ru-RU" sz="2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Наклейка на пакет садик № 22"/>
          <p:cNvPicPr/>
          <p:nvPr/>
        </p:nvPicPr>
        <p:blipFill>
          <a:blip r:embed="rId2" cstate="print">
            <a:extLst>
              <a:ext uri="{BEBA8EAE-BF5A-486C-A8C5-ECC9F3942E4B}">
                <a14:imgProps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>
                  <a14:imgLayer r:embed="rId5">
                    <a14:imgEffect>
                      <a14:backgroundRemoval t="19799" b="74273" l="15559" r="84300"/>
                    </a14:imgEffect>
                  </a14:imgLayer>
                </a14:imgProps>
              </a:ex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13531" t="20125" r="13531" b="24881"/>
          <a:stretch>
            <a:fillRect/>
          </a:stretch>
        </p:blipFill>
        <p:spPr bwMode="auto">
          <a:xfrm>
            <a:off x="7715240" y="0"/>
            <a:ext cx="1428760" cy="13573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857356" y="274638"/>
            <a:ext cx="5643602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Спасибо за внимание!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3" descr="C:\Users\Светлана\Desktop\Картинки\imgpreview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3786190"/>
            <a:ext cx="2762256" cy="2762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364</Words>
  <PresentationFormat>Экран (4:3)</PresentationFormat>
  <Paragraphs>85</Paragraphs>
  <Slides>9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Уважаемые родители  (законные представители)! В связи с переходом на дистанционную форму работы, предлагаю посмотреть  с детьми следующую презентацию, содержащую организованную образовательную деятельность  «Музыка».</vt:lpstr>
      <vt:lpstr>       «Музыка» младшая группа «Капельки» Тема: «Песня, танец, марш»     </vt:lpstr>
      <vt:lpstr>Музыкально-ритмическое  движение</vt:lpstr>
      <vt:lpstr>Слайд 4</vt:lpstr>
      <vt:lpstr>Слушание музыки «Камаринская»</vt:lpstr>
      <vt:lpstr>Пение </vt:lpstr>
      <vt:lpstr>Пение </vt:lpstr>
      <vt:lpstr>Музыкально-ритмическое движение</vt:lpstr>
      <vt:lpstr>В презентации использована: музыка: Е. Тиличеевой, Н. Мая, П. Чайковского,  А. Александрова, С. Каптюхова; тексты: Н. Френкель, Л. Кириллова, Т. Бабаджан, , а также песни в исполнении Юлии Селиверстовой.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Светлана</cp:lastModifiedBy>
  <cp:revision>33</cp:revision>
  <dcterms:created xsi:type="dcterms:W3CDTF">2020-09-10T10:29:02Z</dcterms:created>
  <dcterms:modified xsi:type="dcterms:W3CDTF">2020-11-04T15:49:26Z</dcterms:modified>
</cp:coreProperties>
</file>