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5"/>
  </p:notesMasterIdLst>
  <p:sldIdLst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CC00"/>
    <a:srgbClr val="3399FF"/>
    <a:srgbClr val="0000CC"/>
    <a:srgbClr val="FC9AEE"/>
    <a:srgbClr val="FB6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4AC1-FF5F-4511-B198-A2061600C7D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93120-8B20-41F0-BA0D-309DE7D3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4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3120-8B20-41F0-BA0D-309DE7D3EA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1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3120-8B20-41F0-BA0D-309DE7D3EA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1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3120-8B20-41F0-BA0D-309DE7D3EA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1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3120-8B20-41F0-BA0D-309DE7D3EA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1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5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5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6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0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8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7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7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6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7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7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EE8A-B9D8-44F7-B526-D1966C13555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A008-54A8-48AC-B766-E7BFD6D8390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6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microsoft.com/office/2007/relationships/hdphoto" Target="../media/hdphoto7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5.wdp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5.jpeg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1707" y1="80400" x2="91707" y2="80400"/>
                        <a14:foregroundMark x1="77398" y1="64600" x2="77398" y2="64600"/>
                        <a14:foregroundMark x1="73984" y1="81600" x2="73984" y2="81600"/>
                        <a14:foregroundMark x1="77886" y1="88200" x2="80000" y2="89200"/>
                        <a14:foregroundMark x1="81301" y1="89200" x2="81301" y2="89200"/>
                        <a14:foregroundMark x1="82764" y1="88200" x2="84228" y2="85800"/>
                        <a14:foregroundMark x1="85366" y1="82200" x2="85691" y2="79800"/>
                        <a14:foregroundMark x1="87317" y1="86200" x2="87317" y2="86200"/>
                        <a14:foregroundMark x1="90569" y1="87600" x2="90569" y2="87600"/>
                        <a14:foregroundMark x1="90569" y1="87600" x2="90569" y2="87600"/>
                        <a14:foregroundMark x1="90569" y1="87600" x2="90569" y2="87600"/>
                        <a14:foregroundMark x1="39187" y1="54400" x2="41626" y2="55600"/>
                        <a14:foregroundMark x1="43089" y1="64200" x2="43089" y2="64200"/>
                        <a14:foregroundMark x1="34309" y1="55200" x2="34309" y2="55200"/>
                        <a14:foregroundMark x1="33008" y1="51600" x2="33008" y2="51600"/>
                        <a14:foregroundMark x1="29919" y1="52800" x2="29919" y2="52800"/>
                        <a14:foregroundMark x1="26504" y1="51400" x2="26504" y2="51400"/>
                        <a14:foregroundMark x1="24715" y1="49600" x2="24715" y2="49600"/>
                        <a14:foregroundMark x1="26016" y1="49600" x2="26016" y2="49600"/>
                        <a14:foregroundMark x1="27967" y1="50400" x2="27967" y2="50400"/>
                        <a14:foregroundMark x1="21463" y1="52600" x2="21463" y2="52600"/>
                        <a14:foregroundMark x1="20000" y1="51400" x2="20000" y2="51400"/>
                        <a14:foregroundMark x1="17236" y1="51000" x2="17236" y2="51000"/>
                        <a14:foregroundMark x1="13821" y1="51000" x2="13821" y2="51000"/>
                        <a14:foregroundMark x1="11220" y1="52000" x2="11220" y2="52000"/>
                        <a14:foregroundMark x1="10732" y1="52000" x2="9919" y2="52000"/>
                        <a14:foregroundMark x1="9268" y1="52000" x2="9268" y2="52000"/>
                        <a14:foregroundMark x1="8293" y1="52000" x2="8293" y2="52000"/>
                        <a14:foregroundMark x1="6992" y1="55200" x2="6992" y2="55200"/>
                        <a14:foregroundMark x1="6992" y1="55200" x2="6992" y2="55200"/>
                        <a14:foregroundMark x1="6829" y1="55200" x2="6016" y2="55200"/>
                        <a14:foregroundMark x1="5528" y1="55600" x2="5528" y2="55600"/>
                        <a14:foregroundMark x1="3577" y1="57400" x2="3577" y2="57400"/>
                        <a14:foregroundMark x1="1626" y1="58000" x2="1626" y2="58000"/>
                        <a14:foregroundMark x1="1626" y1="58000" x2="1626" y2="57000"/>
                        <a14:foregroundMark x1="1626" y1="55600" x2="2439" y2="55000"/>
                        <a14:foregroundMark x1="3415" y1="54400" x2="4553" y2="53800"/>
                        <a14:foregroundMark x1="5366" y1="53400" x2="5366" y2="53400"/>
                        <a14:foregroundMark x1="7967" y1="52200" x2="7967" y2="52200"/>
                        <a14:foregroundMark x1="16748" y1="51000" x2="16748" y2="51000"/>
                        <a14:foregroundMark x1="8455" y1="92800" x2="8455" y2="92800"/>
                        <a14:foregroundMark x1="8455" y1="92800" x2="8455" y2="92800"/>
                        <a14:foregroundMark x1="8293" y1="93600" x2="8293" y2="93600"/>
                        <a14:foregroundMark x1="6341" y1="96600" x2="5854" y2="97600"/>
                        <a14:foregroundMark x1="6016" y1="90600" x2="6016" y2="90600"/>
                        <a14:foregroundMark x1="7480" y1="87400" x2="7480" y2="87400"/>
                        <a14:foregroundMark x1="14634" y1="98800" x2="14634" y2="98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3696300"/>
            <a:ext cx="3888891" cy="316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2075479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Копейка рубль бережёт»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188640"/>
            <a:ext cx="64807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22 «Планета детства»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778" y1="48167" x2="35778" y2="48167"/>
                        <a14:foregroundMark x1="30444" y1="55333" x2="29111" y2="57000"/>
                        <a14:foregroundMark x1="25111" y1="59833" x2="21222" y2="63833"/>
                        <a14:foregroundMark x1="20778" y1="64667" x2="20111" y2="66833"/>
                        <a14:foregroundMark x1="18556" y1="71000" x2="18000" y2="72333"/>
                        <a14:foregroundMark x1="15667" y1="74333" x2="15667" y2="74333"/>
                        <a14:foregroundMark x1="15889" y1="75167" x2="16222" y2="75333"/>
                        <a14:foregroundMark x1="16000" y1="76833" x2="16222" y2="67000"/>
                        <a14:foregroundMark x1="13889" y1="70833" x2="12222" y2="79333"/>
                        <a14:foregroundMark x1="11222" y1="79333" x2="18667" y2="86833"/>
                        <a14:foregroundMark x1="14667" y1="85333" x2="14667" y2="85333"/>
                        <a14:foregroundMark x1="13333" y1="83333" x2="13333" y2="83333"/>
                        <a14:foregroundMark x1="13222" y1="83333" x2="13222" y2="83333"/>
                        <a14:foregroundMark x1="12667" y1="81833" x2="12667" y2="81833"/>
                        <a14:foregroundMark x1="11222" y1="80500" x2="16000" y2="88167"/>
                        <a14:foregroundMark x1="16667" y1="88333" x2="20444" y2="88500"/>
                        <a14:foregroundMark x1="11111" y1="79833" x2="14667" y2="67667"/>
                        <a14:foregroundMark x1="13333" y1="71500" x2="11889" y2="74500"/>
                        <a14:foregroundMark x1="12000" y1="73667" x2="13000" y2="71667"/>
                        <a14:foregroundMark x1="13111" y1="70833" x2="13444" y2="69500"/>
                        <a14:foregroundMark x1="16778" y1="66333" x2="17778" y2="65833"/>
                        <a14:foregroundMark x1="19000" y1="65000" x2="19667" y2="63333"/>
                        <a14:foregroundMark x1="20111" y1="61833" x2="20333" y2="61167"/>
                        <a14:foregroundMark x1="21111" y1="59667" x2="23333" y2="56667"/>
                        <a14:foregroundMark x1="23444" y1="56333" x2="25667" y2="53667"/>
                        <a14:foregroundMark x1="26222" y1="53167" x2="27222" y2="52000"/>
                        <a14:foregroundMark x1="27556" y1="51167" x2="28000" y2="51000"/>
                        <a14:foregroundMark x1="28444" y1="50833" x2="29000" y2="51167"/>
                        <a14:foregroundMark x1="29333" y1="51333" x2="30111" y2="51333"/>
                        <a14:foregroundMark x1="30667" y1="51000" x2="31667" y2="49667"/>
                        <a14:foregroundMark x1="31778" y1="49500" x2="33444" y2="47833"/>
                        <a14:foregroundMark x1="33444" y1="47000" x2="35000" y2="46000"/>
                        <a14:foregroundMark x1="35556" y1="45500" x2="36111" y2="44500"/>
                        <a14:foregroundMark x1="36222" y1="44000" x2="36667" y2="42667"/>
                        <a14:foregroundMark x1="36778" y1="41833" x2="36778" y2="41833"/>
                        <a14:foregroundMark x1="76889" y1="32000" x2="79222" y2="32333"/>
                        <a14:foregroundMark x1="80222" y1="32333" x2="81444" y2="32833"/>
                        <a14:foregroundMark x1="83444" y1="33667" x2="84667" y2="34333"/>
                        <a14:foregroundMark x1="85333" y1="35333" x2="87000" y2="36833"/>
                        <a14:foregroundMark x1="87778" y1="37500" x2="89556" y2="39167"/>
                        <a14:foregroundMark x1="90000" y1="40167" x2="90333" y2="41333"/>
                        <a14:foregroundMark x1="90556" y1="42500" x2="91889" y2="43833"/>
                        <a14:foregroundMark x1="92111" y1="43833" x2="92333" y2="44167"/>
                        <a14:foregroundMark x1="92444" y1="44667" x2="92778" y2="46000"/>
                        <a14:foregroundMark x1="93222" y1="51667" x2="93556" y2="55167"/>
                        <a14:foregroundMark x1="94000" y1="56667" x2="95667" y2="57500"/>
                        <a14:foregroundMark x1="96778" y1="58500" x2="99000" y2="60333"/>
                        <a14:foregroundMark x1="83778" y1="79000" x2="81333" y2="80500"/>
                        <a14:foregroundMark x1="78667" y1="81500" x2="76222" y2="82000"/>
                        <a14:foregroundMark x1="75222" y1="82000" x2="72556" y2="82500"/>
                        <a14:foregroundMark x1="48889" y1="96167" x2="48889" y2="96167"/>
                        <a14:foregroundMark x1="64778" y1="95333" x2="64778" y2="95333"/>
                        <a14:foregroundMark x1="68222" y1="91333" x2="68222" y2="91333"/>
                        <a14:foregroundMark x1="80444" y1="94000" x2="80444" y2="9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854" y="0"/>
            <a:ext cx="3350146" cy="2233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5910"/>
          <a:stretch/>
        </p:blipFill>
        <p:spPr>
          <a:xfrm flipH="1">
            <a:off x="-180528" y="3284984"/>
            <a:ext cx="6153084" cy="3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6228184" y="2905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предмет, в  котором  хранят монеты и купюры?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КОШЕЛЁК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3057613"/>
            <a:ext cx="1872207" cy="80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57200" y="3543141"/>
          <a:ext cx="8229599" cy="640080"/>
        </p:xfrm>
        <a:graphic>
          <a:graphicData uri="http://schemas.openxmlformats.org/drawingml/2006/table">
            <a:tbl>
              <a:tblPr/>
              <a:tblGrid>
                <a:gridCol w="1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/>
                      </a:r>
                      <a:br>
                        <a:rPr lang="ru-RU"/>
                      </a:b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6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09813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27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6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87" y="1477245"/>
            <a:ext cx="1707554" cy="17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01" y="1686012"/>
            <a:ext cx="1905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28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7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39" y="138629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81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312738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«Что изменилось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Банкноты | Банк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745" y="2396692"/>
            <a:ext cx="276845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Банкноты | Банк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1437" y="2287945"/>
            <a:ext cx="2815481" cy="13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анкноты | Банк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8797" y="2281634"/>
            <a:ext cx="279423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Банкноты | Банк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6945" y="4572674"/>
            <a:ext cx="2835601" cy="12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Банкноты | Банк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4008" y="2432293"/>
            <a:ext cx="2828801" cy="13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Банкноты | Банк Росс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7074" y="4544699"/>
            <a:ext cx="2835602" cy="12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Банкноты | Банк Росс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8546" y="4547355"/>
            <a:ext cx="2977706" cy="12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75440" y="18126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" descr="Банкноты | Банк России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 descr="Банкноты | Банк России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2" descr="Банкноты | Банк России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2" name="Picture 14" descr="Банкноты | Банк Росс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9901" y="4539269"/>
            <a:ext cx="2809721" cy="1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качать бесплатно - Компьютерные иконки младенца матери картинки -  сосать соску младен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96" y="1772816"/>
            <a:ext cx="3844150" cy="38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722313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Банкноты | Банк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52" y="2188420"/>
            <a:ext cx="2252176" cy="9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Купить монету 1 рубль 1991 ЛМД ГКЧП в интернет-магази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42" l="0" r="97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296144" cy="11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catherineasquithgallery.com/uploads/posts/2021-02/1613653478_89-p-fon-dlya-prezentatsii-s-ramochkoi-1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atherineasquithgallery.com/uploads/posts/2021-02/1613653478_89-p-fon-dlya-prezentatsii-s-ramochkoi-1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2" b="98145" l="9348" r="89348">
                        <a14:foregroundMark x1="49783" y1="25781" x2="49783" y2="25781"/>
                        <a14:foregroundMark x1="52609" y1="26465" x2="52609" y2="26465"/>
                        <a14:foregroundMark x1="53261" y1="26074" x2="53261" y2="26074"/>
                        <a14:foregroundMark x1="54348" y1="25586" x2="54674" y2="25586"/>
                        <a14:foregroundMark x1="55000" y1="25586" x2="55000" y2="25586"/>
                        <a14:foregroundMark x1="55109" y1="25586" x2="55109" y2="25586"/>
                        <a14:foregroundMark x1="55761" y1="25586" x2="56304" y2="25781"/>
                        <a14:foregroundMark x1="57065" y1="26660" x2="57065" y2="26660"/>
                        <a14:foregroundMark x1="57391" y1="27539" x2="57391" y2="28223"/>
                        <a14:foregroundMark x1="51196" y1="28223" x2="51196" y2="28223"/>
                        <a14:foregroundMark x1="51087" y1="28320" x2="51522" y2="29297"/>
                        <a14:foregroundMark x1="51739" y1="29492" x2="51739" y2="29980"/>
                        <a14:foregroundMark x1="51739" y1="30566" x2="51739" y2="30566"/>
                        <a14:foregroundMark x1="51957" y1="31152" x2="52500" y2="31641"/>
                        <a14:foregroundMark x1="52717" y1="31836" x2="52717" y2="31836"/>
                        <a14:foregroundMark x1="45652" y1="26660" x2="45652" y2="26660"/>
                        <a14:foregroundMark x1="45652" y1="26660" x2="46522" y2="26367"/>
                        <a14:foregroundMark x1="46957" y1="26074" x2="47391" y2="26074"/>
                        <a14:foregroundMark x1="48587" y1="25977" x2="49239" y2="25977"/>
                        <a14:foregroundMark x1="49239" y1="25977" x2="49565" y2="26367"/>
                        <a14:foregroundMark x1="45435" y1="28320" x2="45435" y2="28320"/>
                        <a14:foregroundMark x1="45000" y1="28516" x2="46196" y2="31348"/>
                        <a14:foregroundMark x1="48261" y1="47754" x2="48261" y2="48242"/>
                        <a14:foregroundMark x1="47826" y1="50488" x2="47391" y2="51172"/>
                        <a14:foregroundMark x1="46848" y1="53027" x2="46848" y2="53613"/>
                        <a14:foregroundMark x1="46304" y1="56055" x2="46304" y2="56543"/>
                        <a14:foregroundMark x1="46304" y1="56543" x2="46739" y2="57031"/>
                        <a14:foregroundMark x1="47500" y1="58008" x2="49891" y2="48047"/>
                        <a14:foregroundMark x1="33913" y1="90039" x2="33913" y2="90039"/>
                        <a14:foregroundMark x1="57717" y1="90527" x2="63261" y2="90918"/>
                        <a14:foregroundMark x1="52174" y1="85254" x2="69130" y2="91699"/>
                        <a14:foregroundMark x1="54783" y1="38281" x2="50109" y2="37891"/>
                        <a14:foregroundMark x1="51087" y1="39551" x2="51087" y2="39551"/>
                        <a14:foregroundMark x1="50652" y1="38965" x2="50652" y2="38965"/>
                        <a14:foregroundMark x1="50652" y1="38965" x2="51413" y2="38965"/>
                        <a14:foregroundMark x1="52065" y1="38965" x2="53152" y2="38965"/>
                        <a14:foregroundMark x1="53478" y1="38965" x2="53478" y2="38965"/>
                        <a14:foregroundMark x1="54022" y1="81543" x2="54022" y2="81543"/>
                        <a14:foregroundMark x1="54783" y1="83301" x2="55326" y2="83984"/>
                        <a14:foregroundMark x1="55326" y1="84180" x2="55326" y2="84766"/>
                        <a14:foregroundMark x1="55435" y1="86133" x2="56304" y2="86816"/>
                        <a14:foregroundMark x1="57065" y1="87305" x2="58370" y2="88086"/>
                        <a14:foregroundMark x1="59348" y1="88477" x2="61196" y2="89063"/>
                        <a14:foregroundMark x1="61957" y1="89160" x2="62935" y2="89648"/>
                        <a14:foregroundMark x1="63913" y1="89844" x2="65435" y2="90527"/>
                        <a14:foregroundMark x1="65761" y1="90918" x2="66196" y2="91797"/>
                        <a14:foregroundMark x1="66413" y1="92188" x2="66522" y2="92578"/>
                        <a14:foregroundMark x1="66522" y1="92773" x2="64565" y2="93457"/>
                        <a14:foregroundMark x1="63152" y1="93945" x2="62500" y2="94043"/>
                        <a14:foregroundMark x1="61522" y1="94043" x2="61087" y2="94043"/>
                        <a14:foregroundMark x1="60217" y1="94043" x2="57283" y2="93945"/>
                        <a14:foregroundMark x1="56630" y1="93750" x2="56630" y2="93750"/>
                        <a14:foregroundMark x1="55761" y1="92969" x2="55326" y2="92969"/>
                        <a14:foregroundMark x1="55000" y1="92871" x2="54348" y2="92773"/>
                        <a14:foregroundMark x1="53913" y1="92578" x2="53152" y2="92188"/>
                        <a14:foregroundMark x1="52500" y1="91016" x2="52391" y2="90527"/>
                        <a14:foregroundMark x1="52174" y1="90234" x2="52174" y2="90234"/>
                        <a14:foregroundMark x1="52174" y1="89258" x2="52174" y2="89258"/>
                        <a14:foregroundMark x1="62935" y1="86133" x2="62935" y2="86133"/>
                        <a14:foregroundMark x1="65217" y1="87109" x2="65217" y2="87109"/>
                        <a14:foregroundMark x1="66739" y1="87695" x2="66739" y2="87695"/>
                        <a14:foregroundMark x1="67391" y1="88281" x2="68152" y2="88672"/>
                        <a14:foregroundMark x1="68370" y1="88770" x2="68370" y2="88770"/>
                        <a14:foregroundMark x1="57717" y1="84961" x2="57717" y2="84961"/>
                        <a14:foregroundMark x1="57065" y1="95117" x2="57065" y2="95117"/>
                        <a14:foregroundMark x1="57065" y1="95117" x2="57065" y2="95117"/>
                        <a14:foregroundMark x1="57065" y1="95117" x2="57065" y2="95117"/>
                        <a14:foregroundMark x1="62500" y1="95508" x2="62500" y2="95508"/>
                        <a14:foregroundMark x1="66739" y1="95313" x2="66739" y2="95313"/>
                        <a14:foregroundMark x1="69022" y1="95313" x2="69022" y2="95313"/>
                        <a14:foregroundMark x1="66196" y1="96680" x2="65000" y2="97559"/>
                        <a14:foregroundMark x1="64239" y1="96484" x2="64239" y2="96484"/>
                        <a14:foregroundMark x1="61630" y1="95898" x2="61630" y2="95898"/>
                        <a14:foregroundMark x1="59891" y1="95703" x2="59130" y2="95703"/>
                        <a14:foregroundMark x1="57609" y1="95313" x2="57609" y2="95313"/>
                        <a14:foregroundMark x1="56413" y1="95313" x2="56413" y2="95313"/>
                        <a14:foregroundMark x1="55870" y1="95313" x2="55870" y2="95313"/>
                        <a14:foregroundMark x1="54457" y1="95020" x2="54022" y2="95020"/>
                        <a14:foregroundMark x1="53696" y1="94727" x2="53696" y2="94727"/>
                        <a14:foregroundMark x1="53370" y1="94629" x2="53043" y2="94336"/>
                        <a14:foregroundMark x1="52717" y1="94141" x2="52717" y2="94141"/>
                        <a14:foregroundMark x1="52500" y1="93945" x2="51957" y2="93750"/>
                        <a14:foregroundMark x1="45435" y1="92871" x2="45435" y2="92871"/>
                        <a14:foregroundMark x1="45217" y1="92871" x2="44348" y2="92773"/>
                        <a14:foregroundMark x1="35000" y1="90332" x2="34565" y2="90332"/>
                        <a14:foregroundMark x1="29565" y1="87500" x2="36304" y2="84570"/>
                        <a14:foregroundMark x1="37391" y1="86914" x2="43043" y2="85645"/>
                        <a14:foregroundMark x1="43261" y1="84766" x2="41413" y2="83398"/>
                        <a14:foregroundMark x1="42174" y1="82715" x2="43587" y2="85742"/>
                        <a14:foregroundMark x1="44239" y1="84082" x2="45978" y2="91113"/>
                        <a14:foregroundMark x1="42609" y1="92285" x2="32283" y2="91406"/>
                        <a14:foregroundMark x1="29239" y1="89941" x2="30326" y2="93750"/>
                        <a14:foregroundMark x1="28478" y1="93262" x2="28478" y2="93262"/>
                        <a14:foregroundMark x1="28696" y1="94531" x2="28696" y2="94531"/>
                        <a14:foregroundMark x1="29565" y1="94922" x2="36957" y2="94727"/>
                        <a14:foregroundMark x1="40761" y1="94629" x2="40761" y2="94629"/>
                        <a14:foregroundMark x1="42283" y1="94336" x2="42283" y2="94336"/>
                        <a14:foregroundMark x1="44348" y1="93945" x2="44348" y2="93945"/>
                        <a14:foregroundMark x1="45543" y1="93457" x2="45543" y2="93457"/>
                        <a14:foregroundMark x1="45652" y1="93262" x2="45652" y2="93262"/>
                        <a14:foregroundMark x1="45978" y1="92969" x2="45978" y2="92969"/>
                        <a14:foregroundMark x1="38913" y1="95215" x2="38913" y2="95215"/>
                        <a14:foregroundMark x1="38913" y1="95215" x2="38913" y2="95215"/>
                        <a14:foregroundMark x1="27935" y1="94043" x2="27935" y2="94043"/>
                        <a14:foregroundMark x1="27935" y1="94043" x2="27935" y2="94043"/>
                        <a14:foregroundMark x1="26739" y1="93848" x2="26739" y2="93848"/>
                        <a14:foregroundMark x1="26739" y1="93848" x2="26739" y2="93848"/>
                        <a14:foregroundMark x1="26739" y1="93848" x2="26739" y2="93848"/>
                        <a14:foregroundMark x1="70326" y1="94531" x2="70326" y2="94531"/>
                        <a14:foregroundMark x1="70761" y1="94727" x2="70761" y2="94727"/>
                        <a14:foregroundMark x1="70761" y1="94727" x2="70761" y2="94727"/>
                        <a14:foregroundMark x1="50761" y1="93359" x2="50761" y2="93359"/>
                        <a14:foregroundMark x1="50761" y1="93359" x2="50761" y2="93359"/>
                        <a14:foregroundMark x1="43587" y1="90820" x2="43587" y2="90820"/>
                        <a14:foregroundMark x1="43587" y1="90820" x2="43587" y2="908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528" y="332656"/>
            <a:ext cx="5317604" cy="59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312738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«Прятки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Банкноты | Банк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5" y="1159707"/>
            <a:ext cx="2887489" cy="12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Банкноты | Банк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9036"/>
            <a:ext cx="2815481" cy="13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анкноты | Банк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7" y="4515704"/>
            <a:ext cx="2794237" cy="12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Банкноты | Банк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6" y="2708844"/>
            <a:ext cx="3043188" cy="13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Банкноты | Банк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2096"/>
            <a:ext cx="2828801" cy="12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4" name="Picture 32" descr="Купить монету 1 рубль 1991 ЛМД ГКЧП в интернет-магази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42" l="0" r="97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25" y="1063456"/>
            <a:ext cx="1512941" cy="13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Купить монету 2 рубля 2009 СПМД магнитная XF в интернет-магази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93" y="2695046"/>
            <a:ext cx="1544840" cy="13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Монеты | Банк России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585" l="0" r="99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750474"/>
            <a:ext cx="1240876" cy="12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Монеты | Банк России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13" b="100000" l="0" r="9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9" y="4332382"/>
            <a:ext cx="1581719" cy="15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94452" y="915186"/>
            <a:ext cx="3075045" cy="1538301"/>
            <a:chOff x="456019" y="1063456"/>
            <a:chExt cx="2892245" cy="14134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56019" y="1063456"/>
              <a:ext cx="2892245" cy="706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94422" y="1770182"/>
              <a:ext cx="905370" cy="706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12909" y="1074738"/>
            <a:ext cx="2854692" cy="1378750"/>
            <a:chOff x="5612909" y="1074738"/>
            <a:chExt cx="2854692" cy="137875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612909" y="1074738"/>
              <a:ext cx="2854692" cy="706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04248" y="1781464"/>
              <a:ext cx="962593" cy="672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90906" y="2708845"/>
            <a:ext cx="1869126" cy="13599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4432" y="4438083"/>
            <a:ext cx="1869126" cy="129630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22699" y="4437632"/>
            <a:ext cx="1869126" cy="129630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797925" y="1026474"/>
            <a:ext cx="742826" cy="13157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15063" y="2708844"/>
            <a:ext cx="742826" cy="13157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286247" y="2731056"/>
            <a:ext cx="931585" cy="13157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799110" y="4380151"/>
            <a:ext cx="742826" cy="148618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312738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расплачивается человек при покупке товара. </a:t>
            </a:r>
          </a:p>
        </p:txBody>
      </p:sp>
      <p:pic>
        <p:nvPicPr>
          <p:cNvPr id="4097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843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940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995518"/>
            <a:ext cx="54736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9" y="1629406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27037"/>
            <a:ext cx="50405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1" y="1905821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56" y="1989137"/>
            <a:ext cx="54736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52" y="2135391"/>
            <a:ext cx="54736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одного товара на другой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БАРТЕР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271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168433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482400"/>
            <a:ext cx="1790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83" y="148240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97" y="148240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470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36738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83" y="154705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73" y="154705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  денежная единица в России?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1684338"/>
            <a:ext cx="1457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5678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17" y="165469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843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62" y="168433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92" y="16843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84338"/>
            <a:ext cx="1038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Учреждение, где хранятся деньги?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33613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284984"/>
            <a:ext cx="151216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07905" y="3057613"/>
            <a:ext cx="1872207" cy="80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1=Б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какого аппарата получаем банкноты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БАНКОМАТ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3057613"/>
            <a:ext cx="1872207" cy="80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65" y="14176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14" y="3448824"/>
            <a:ext cx="1148002" cy="4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001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46466" y="3448824"/>
            <a:ext cx="1257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5=О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6228184" y="2905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получают за труд в конце месяца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ЗАРПЛАТА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3057613"/>
            <a:ext cx="1872207" cy="80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7607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40" name="Picture 2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7" y="1957475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46" y="131295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21090"/>
            <a:ext cx="1209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44" y="19574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2" y="137953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944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93" y="184258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31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30" y="184258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1" y="18367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33" y="2256742"/>
            <a:ext cx="1682739" cy="9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294372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«Ребусы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Финансовая грамотность населения | Орск официальный сайт горо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ноты | Банк Росс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ноты | Банк Росси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Банкноты | Банк Росси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Банкноты | Банк Росси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Банкноты | Банк Росси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Банкноты | Банк Росси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Банкноты | Банк России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1 рубль — БРАК (реверс-реверс) №0001-50508 за 30 000 руб в  интернет-магазине «Монеты»"/>
          <p:cNvSpPr>
            <a:spLocks noChangeAspect="1" noChangeArrowheads="1"/>
          </p:cNvSpPr>
          <p:nvPr/>
        </p:nvSpPr>
        <p:spPr bwMode="auto">
          <a:xfrm>
            <a:off x="6228184" y="2905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5321826"/>
            <a:ext cx="8512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назвать одним словом, всё что покупается и продаётся?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41575" y="4149080"/>
            <a:ext cx="443468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3057613"/>
            <a:ext cx="1872207" cy="80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3795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80" y="161141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61141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10" y="1555879"/>
            <a:ext cx="1114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08" y="160967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84" y="1836738"/>
            <a:ext cx="1905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51" y="11890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131</Words>
  <Application>Microsoft Office PowerPoint</Application>
  <PresentationFormat>Экран (4:3)</PresentationFormat>
  <Paragraphs>39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Анастасия</cp:lastModifiedBy>
  <cp:revision>91</cp:revision>
  <dcterms:created xsi:type="dcterms:W3CDTF">2014-09-24T06:35:49Z</dcterms:created>
  <dcterms:modified xsi:type="dcterms:W3CDTF">2023-01-25T13:01:58Z</dcterms:modified>
</cp:coreProperties>
</file>