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80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290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83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2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26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6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77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32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7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68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D294E-E5A2-4DD4-B5C6-B7DA6450078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85BCD-233C-4DF6-A359-AF45C51F6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83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724" y="165252"/>
            <a:ext cx="10957193" cy="669274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 22 «Планета детства»</a:t>
            </a:r>
          </a:p>
          <a:p>
            <a:pPr marL="0" indent="0" algn="ctr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endParaRPr lang="ru-RU" sz="6000" b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учитель-логопед Лактионова Анна Григорьевна,</a:t>
            </a: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Дирлам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Владимировна.</a:t>
            </a: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0614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6542" y="531520"/>
            <a:ext cx="9144000" cy="107219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упражнений артикуляционной гимнастики.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5589" y="2138289"/>
            <a:ext cx="10818054" cy="4290646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пражнения выполнять сидя, спина прямая, руки и ноги находятся в спокойном положении;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ребенок и взрослый находятся перед зеркалом, чтобы контролировать правильность выполнения упражнений;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аждое упражнение выполнять по 3-5 раз;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пражнения выполнять по 10-15 секунд (удержание артикуляционной позы в одном положении).</a:t>
            </a:r>
          </a:p>
          <a:p>
            <a:pPr>
              <a:lnSpc>
                <a:spcPct val="10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32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30-WA00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277" y="305027"/>
            <a:ext cx="10267756" cy="5646854"/>
          </a:xfrm>
        </p:spPr>
      </p:pic>
    </p:spTree>
    <p:extLst>
      <p:ext uri="{BB962C8B-B14F-4D97-AF65-F5344CB8AC3E}">
        <p14:creationId xmlns:p14="http://schemas.microsoft.com/office/powerpoint/2010/main" val="262618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30-WA00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976" y="283931"/>
            <a:ext cx="10610802" cy="5835516"/>
          </a:xfrm>
        </p:spPr>
      </p:pic>
    </p:spTree>
    <p:extLst>
      <p:ext uri="{BB962C8B-B14F-4D97-AF65-F5344CB8AC3E}">
        <p14:creationId xmlns:p14="http://schemas.microsoft.com/office/powerpoint/2010/main" val="191294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30-WA00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1" y="281074"/>
            <a:ext cx="10607038" cy="5833446"/>
          </a:xfrm>
        </p:spPr>
      </p:pic>
    </p:spTree>
    <p:extLst>
      <p:ext uri="{BB962C8B-B14F-4D97-AF65-F5344CB8AC3E}">
        <p14:creationId xmlns:p14="http://schemas.microsoft.com/office/powerpoint/2010/main" val="151886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30-WA00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92" y="365760"/>
            <a:ext cx="10765159" cy="5920406"/>
          </a:xfrm>
        </p:spPr>
      </p:pic>
    </p:spTree>
    <p:extLst>
      <p:ext uri="{BB962C8B-B14F-4D97-AF65-F5344CB8AC3E}">
        <p14:creationId xmlns:p14="http://schemas.microsoft.com/office/powerpoint/2010/main" val="92929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30-WA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183" y="309490"/>
            <a:ext cx="11092560" cy="6100464"/>
          </a:xfrm>
        </p:spPr>
      </p:pic>
    </p:spTree>
    <p:extLst>
      <p:ext uri="{BB962C8B-B14F-4D97-AF65-F5344CB8AC3E}">
        <p14:creationId xmlns:p14="http://schemas.microsoft.com/office/powerpoint/2010/main" val="224430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88</Words>
  <Application>Microsoft Office PowerPoint</Application>
  <PresentationFormat>Широкоэкранный</PresentationFormat>
  <Paragraphs>20</Paragraphs>
  <Slides>7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Рекомендации по проведению упражнений артикуляционной гимнастики.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Психолог</dc:creator>
  <cp:lastModifiedBy>Психолог</cp:lastModifiedBy>
  <cp:revision>5</cp:revision>
  <dcterms:created xsi:type="dcterms:W3CDTF">2020-04-30T06:43:07Z</dcterms:created>
  <dcterms:modified xsi:type="dcterms:W3CDTF">2020-04-30T09:11:48Z</dcterms:modified>
</cp:coreProperties>
</file>