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5" r:id="rId7"/>
    <p:sldId id="26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../word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../word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4;&#1077;&#1090;&#1083;&#1072;&#1085;&#1072;\Desktop\&#1041;&#1091;&#1089;&#1080;&#1085;&#1082;&#1080;%20&#1084;&#1091;&#1079;&#1086;\&#1058;&#1072;&#1085;&#1077;&#1094;%20&#1087;&#1086;%20&#1082;&#1088;&#1091;&#1075;&#1091;-&#1057;&#1077;&#1083;&#1080;&#1074;&#1077;&#1088;&#1089;&#1090;&#1086;&#1074;&#1072;%20&#1070;&#1083;&#1080;&#1103;.mp3" TargetMode="External"/><Relationship Id="rId6" Type="http://schemas.openxmlformats.org/officeDocument/2006/relationships/image" Target="../media/image5.png"/><Relationship Id="rId5" Type="http://schemas.microsoft.com/office/2007/relationships/hdphoto" Target="../../word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4;&#1077;&#1090;&#1083;&#1072;&#1085;&#1072;\Desktop\&#1041;&#1091;&#1089;&#1080;&#1085;&#1082;&#1080;%20&#1084;&#1091;&#1079;&#1086;\&#1050;&#1086;&#1083;&#1099;&#1073;&#1077;&#1083;&#1100;&#1085;&#1072;&#1103;-&#1041;.%20&#1060;&#1083;&#1080;&#1089;.mp3" TargetMode="External"/><Relationship Id="rId6" Type="http://schemas.openxmlformats.org/officeDocument/2006/relationships/image" Target="../media/image7.png"/><Relationship Id="rId5" Type="http://schemas.microsoft.com/office/2007/relationships/hdphoto" Target="../../word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4;&#1077;&#1090;&#1083;&#1072;&#1085;&#1072;\Desktop\&#1041;&#1091;&#1089;&#1080;&#1085;&#1082;&#1080;%20&#1084;&#1091;&#1079;&#1086;\&#1057;&#1085;&#1077;&#1075;-&#1089;&#1085;&#1077;&#1078;&#1086;&#1082;%20&#1087;&#1086;%20&#1076;&#1086;&#1088;&#1086;&#1078;&#1082;&#1077;.mp3" TargetMode="External"/><Relationship Id="rId6" Type="http://schemas.openxmlformats.org/officeDocument/2006/relationships/image" Target="../media/image8.jpeg"/><Relationship Id="rId5" Type="http://schemas.microsoft.com/office/2007/relationships/hdphoto" Target="../../word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4;&#1077;&#1090;&#1083;&#1072;&#1085;&#1072;\Desktop\&#1041;&#1091;&#1089;&#1080;&#1085;&#1082;&#1080;%20&#1084;&#1091;&#1079;&#1086;\&#1057;&#1085;&#1077;&#1075;-&#1089;&#1085;&#1077;&#1078;&#1086;&#1082;%20&#1087;&#1086;%20&#1076;&#1086;&#1088;&#1086;&#1078;&#1082;&#1077;.mp3" TargetMode="External"/><Relationship Id="rId6" Type="http://schemas.openxmlformats.org/officeDocument/2006/relationships/image" Target="../media/image10.png"/><Relationship Id="rId5" Type="http://schemas.microsoft.com/office/2007/relationships/hdphoto" Target="../../word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4;&#1077;&#1090;&#1083;&#1072;&#1085;&#1072;\Desktop\&#1041;&#1091;&#1089;&#1080;&#1085;&#1082;&#1080;%20&#1084;&#1091;&#1079;&#1086;\&#1058;&#1072;&#1085;&#1077;&#1094;-&#1080;&#1075;&#1088;&#1072;%20&#1055;&#1086;&#1073;&#1077;&#1078;&#1072;&#1083;&#1080;-&#1070;&#1083;&#1080;&#1103;%20&#1057;&#1077;&#1083;&#1080;&#1074;&#1077;&#1088;&#1089;&#1090;&#1086;&#1074;&#1072;.mp3" TargetMode="External"/><Relationship Id="rId6" Type="http://schemas.openxmlformats.org/officeDocument/2006/relationships/image" Target="../media/image13.png"/><Relationship Id="rId5" Type="http://schemas.microsoft.com/office/2007/relationships/hdphoto" Target="../../word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microsoft.com/office/2007/relationships/hdphoto" Target="../../word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клейка на пакет садик № 22"/>
          <p:cNvPicPr/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571480"/>
            <a:ext cx="6000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Уважаемые родители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(законные представители)!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связи с переходом на дистанционную форму работы, предлагаю посмотреть  с детьми следующую презентацию, содержащую организованную образовательную деятельность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«Музыка».</a:t>
            </a:r>
            <a:endParaRPr lang="ru-RU" sz="2800" b="1" dirty="0"/>
          </a:p>
        </p:txBody>
      </p:sp>
      <p:pic>
        <p:nvPicPr>
          <p:cNvPr id="6" name="Picture 2" descr="C:\Users\Светлана\Desktop\Фон ноты\childrenandnotesc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572008"/>
            <a:ext cx="3643338" cy="196655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клейка на пакет садик № 22"/>
          <p:cNvPicPr/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357166"/>
            <a:ext cx="57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Городской округ Ханты-Мансийск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Ханты-Мансийского автономного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округа-Югры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№22 «Планета детства»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(МАДОУ «Детский сад №22 «Планета детства»)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571744"/>
            <a:ext cx="60722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«Музыка»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группа «Бусинки»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Тема: «Песня, танец, марш»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5500702"/>
            <a:ext cx="34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Юмашева С. 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а\Desktop\10274741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214818"/>
            <a:ext cx="2190712" cy="219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Музыкально-ритмическое движение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85786" y="928671"/>
            <a:ext cx="7572428" cy="5940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«Танец по кругу»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носок, на носок, 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Выставляют вперед на носок поочередно ноги.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Каблучками топнем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                       Топают.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Поворот, поворот 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Поворачиваются корпусом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влево-вправо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три раза хлопнем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Хлопают.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назад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вперед,      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Далее по тексту.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Дали руку другу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пойдем, и пойдем, все пойдем по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кругу.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Далее на проигрыш дети идут по кругу.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Топ, да топ ,топ, да топ -            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Топают ногами.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Топают сапожки.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 да хлоп, хлоп да хлоп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              Хлопают.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Хлопают ладошки.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Покачали головой,              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Качают головой вправо-влево.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Дали руку другу, вместе весело пошли по большому кругу.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все в кружок дружно соберемся,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Идут в серединку.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Подмигнем все разок,                             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Далее по тексту.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и разойдемся.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хлопок, два хлопок,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Дали руку другу, 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опять пошли гулять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большому кругу.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Наклейка на пакет садик № 22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715240" y="0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Танец по кругу-Селиверстова Юл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500958" y="5143512"/>
            <a:ext cx="1266836" cy="12668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96335" y="6488668"/>
            <a:ext cx="4347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Нажмите на значок для воспроизведения.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57356" y="274638"/>
            <a:ext cx="557216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Слушание музыки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«Колыбельная»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C:\Users\Светлана\Desktop\Картинки\e9a6b443f1e7011de777ae441epu--otkrytki-pochtovaya-otkrytka-dlya-postkrocsin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4714908" cy="332901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1357298"/>
            <a:ext cx="8429684" cy="1887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мы познакомимся с колыбельной песней.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Послушайте и скажите, какая она по настроению?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(Нежная,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ласковая, тихая, спокойная, медленная, красивая и др. ответы детей.)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Наклейка на пакет садик № 22"/>
          <p:cNvPicPr/>
          <p:nvPr/>
        </p:nvPicPr>
        <p:blipFill>
          <a:blip r:embed="rId4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Колыбельная-Б. Фли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572264" y="5072074"/>
            <a:ext cx="1162056" cy="1162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29322" y="4143380"/>
            <a:ext cx="2265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Нажмите на значок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воспроизведения.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86050" y="285728"/>
            <a:ext cx="4071966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Пение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Наклейка на пакет садик № 22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C:\Users\Светлана\Desktop\main_815026_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321" y="2032897"/>
            <a:ext cx="6356819" cy="4467937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28728" y="1428736"/>
            <a:ext cx="621510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Послушайте новую песенку!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нег-снежок по дорож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358082" y="4357694"/>
            <a:ext cx="1071570" cy="10715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15140" y="5500702"/>
            <a:ext cx="2265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Нажмите на значок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воспроизведения.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клейка на пакет садик № 22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786050" y="285728"/>
            <a:ext cx="4071966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Пение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857364"/>
            <a:ext cx="6357982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 песни «Снег-снежок»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Снег-снежок, снег-снежок, по дорожке стелется,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Снег-снежок, снег-снежок, белая метелица.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Снег-снежок, снег-снежок, замело дорожки,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Снег-снежок, снег-снежок, тает на ладошке.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налепим снежков, вместе поиграем,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И друг в друга снежки весело бросаем.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Нам тепло во дворе, не замерзли ушки,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Накатаем мы снег в белый ком большущий. 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428736"/>
            <a:ext cx="40719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Попробуйте спеть с детьми!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Светлана\Desktop\pasted image 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857364"/>
            <a:ext cx="2668049" cy="2547932"/>
          </a:xfrm>
          <a:prstGeom prst="rect">
            <a:avLst/>
          </a:prstGeom>
          <a:noFill/>
        </p:spPr>
      </p:pic>
      <p:pic>
        <p:nvPicPr>
          <p:cNvPr id="8" name="Снег-снежок по дорож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429520" y="4948246"/>
            <a:ext cx="928694" cy="9286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72198" y="6072206"/>
            <a:ext cx="285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Нажмите на значок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воспроизведения.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28794" y="214290"/>
            <a:ext cx="5514956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Музыкально-ритмическое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движение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2910" y="1357298"/>
            <a:ext cx="7786742" cy="48936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Танец-игра «Побежали»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Побежали, побежали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арами скорей –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парами взявшись за руку, бегут по кругу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друг другу погрозили ссориться не смей –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остановившись и  в паре к друг другу лицом,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«грозит»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пальчиком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Хлопнули в ладоши –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выполняют хлопки.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Крепко обнялись –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обнимаются. 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Пару поменяли –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меняют пару, перебегая к другому или меняются местами.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руки взялись –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берутся за руки в паре продолжают игру-танец сначала.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продолжается с ускорением.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Светлана\Desktop\Тан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1"/>
            <a:ext cx="1357322" cy="1571635"/>
          </a:xfrm>
          <a:prstGeom prst="rect">
            <a:avLst/>
          </a:prstGeom>
          <a:noFill/>
        </p:spPr>
      </p:pic>
      <p:pic>
        <p:nvPicPr>
          <p:cNvPr id="9" name="Рисунок 8" descr="Наклейка на пакет садик № 22"/>
          <p:cNvPicPr/>
          <p:nvPr/>
        </p:nvPicPr>
        <p:blipFill>
          <a:blip r:embed="rId4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Танец-игра Побежали-Юлия Селиверст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15272" y="5572140"/>
            <a:ext cx="857256" cy="8572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57422" y="628652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Нажмите на значок для воспроизведения.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71480"/>
            <a:ext cx="5643602" cy="11430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аклейка на пакет садик № 22"/>
          <p:cNvPicPr/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92880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презентации использована: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музыка: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Берлякова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Б.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Флиса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. Е.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Макшанцевой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тексты: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Л. Паниной, Ф.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Готтера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. Е.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Макшанцевой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также песни в исполнении Юлии Селиверстовой.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ветлана\Desktop\Картинки\imgprevi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571876"/>
            <a:ext cx="2762256" cy="2762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199</Words>
  <PresentationFormat>Экран (4:3)</PresentationFormat>
  <Paragraphs>49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23</cp:revision>
  <dcterms:created xsi:type="dcterms:W3CDTF">2020-11-03T15:47:25Z</dcterms:created>
  <dcterms:modified xsi:type="dcterms:W3CDTF">2020-11-04T14:54:57Z</dcterms:modified>
</cp:coreProperties>
</file>