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73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CC00"/>
    <a:srgbClr val="3399FF"/>
    <a:srgbClr val="0000CC"/>
    <a:srgbClr val="FC9AEE"/>
    <a:srgbClr val="FB6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23" autoAdjust="0"/>
  </p:normalViewPr>
  <p:slideViewPr>
    <p:cSldViewPr>
      <p:cViewPr varScale="1">
        <p:scale>
          <a:sx n="94" d="100"/>
          <a:sy n="94" d="100"/>
        </p:scale>
        <p:origin x="47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84AC1-FF5F-4511-B198-A2061600C7D3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93120-8B20-41F0-BA0D-309DE7D3E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74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93120-8B20-41F0-BA0D-309DE7D3EA3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115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93120-8B20-41F0-BA0D-309DE7D3EA3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115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93120-8B20-41F0-BA0D-309DE7D3EA3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115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93120-8B20-41F0-BA0D-309DE7D3EA3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11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EE8A-B9D8-44F7-B526-D1966C13555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01.02.2023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A008-54A8-48AC-B766-E7BFD6D8390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5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EE8A-B9D8-44F7-B526-D1966C13555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01.02.2023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A008-54A8-48AC-B766-E7BFD6D8390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82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EE8A-B9D8-44F7-B526-D1966C13555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01.02.2023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A008-54A8-48AC-B766-E7BFD6D8390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61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EE8A-B9D8-44F7-B526-D1966C13555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01.02.2023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A008-54A8-48AC-B766-E7BFD6D8390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8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EE8A-B9D8-44F7-B526-D1966C13555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01.02.2023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A008-54A8-48AC-B766-E7BFD6D8390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94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EE8A-B9D8-44F7-B526-D1966C13555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01.02.2023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A008-54A8-48AC-B766-E7BFD6D8390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46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EE8A-B9D8-44F7-B526-D1966C13555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01.02.2023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A008-54A8-48AC-B766-E7BFD6D8390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47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EE8A-B9D8-44F7-B526-D1966C13555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01.02.2023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A008-54A8-48AC-B766-E7BFD6D8390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00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EE8A-B9D8-44F7-B526-D1966C13555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01.02.2023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A008-54A8-48AC-B766-E7BFD6D8390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38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EE8A-B9D8-44F7-B526-D1966C13555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01.02.2023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A008-54A8-48AC-B766-E7BFD6D8390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7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EE8A-B9D8-44F7-B526-D1966C13555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01.02.2023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A008-54A8-48AC-B766-E7BFD6D8390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17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AEE8A-B9D8-44F7-B526-D1966C13555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01.02.2023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A008-54A8-48AC-B766-E7BFD6D8390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59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5.jpeg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8.jpeg"/><Relationship Id="rId4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9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gif"/><Relationship Id="rId4" Type="http://schemas.openxmlformats.org/officeDocument/2006/relationships/image" Target="../media/image9.jpeg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0.gif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3" Type="http://schemas.openxmlformats.org/officeDocument/2006/relationships/image" Target="../media/image25.jpeg"/><Relationship Id="rId7" Type="http://schemas.openxmlformats.org/officeDocument/2006/relationships/image" Target="../media/image2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6.gif"/><Relationship Id="rId4" Type="http://schemas.openxmlformats.org/officeDocument/2006/relationships/image" Target="../media/image9.jpe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Финансовая грамотность | ВКонтак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1520" y="2564904"/>
            <a:ext cx="4032448" cy="416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црр3\Downloads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8969529" cy="682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07704" y="2309316"/>
            <a:ext cx="6048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РЕБУСЫ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«По ступенькам финансовой грамотности»</a:t>
            </a:r>
          </a:p>
          <a:p>
            <a:pPr algn="ctr">
              <a:buNone/>
            </a:pP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52315" y="386371"/>
            <a:ext cx="8064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22 «Планета детства»</a:t>
            </a:r>
          </a:p>
        </p:txBody>
      </p:sp>
      <p:pic>
        <p:nvPicPr>
          <p:cNvPr id="1030" name="Picture 6" descr="Оплата Стоимость Деньги Кредит Артикель, Металлические монеты, золотая  монета, сервис, металлический фон png | PNGWi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850" y="4245498"/>
            <a:ext cx="2957797" cy="182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19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0375" y="312738"/>
            <a:ext cx="8288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Игра «Ребусы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AutoShape 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Банкноты | Банк России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Банкноты | Банк России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Банкноты | Банк России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4" descr="Банкноты | Банк России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6" descr="Банкноты | Банк России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0" descr="Банкноты | Банк России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22" descr="Банкноты | Банк России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26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28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7975" y="5321826"/>
            <a:ext cx="8512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расплачивается человек при покупке товара. </a:t>
            </a:r>
          </a:p>
        </p:txBody>
      </p:sp>
      <p:pic>
        <p:nvPicPr>
          <p:cNvPr id="4097" name="Picture 1" descr="ребус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168433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ребус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29406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ребус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1995518"/>
            <a:ext cx="547367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919" y="1629406"/>
            <a:ext cx="19050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ребус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27037"/>
            <a:ext cx="50405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ребус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071" y="1905821"/>
            <a:ext cx="19050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ребус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56" y="1989137"/>
            <a:ext cx="547367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ребус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452" y="2135391"/>
            <a:ext cx="547367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2441575" y="4149080"/>
            <a:ext cx="4434681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ДЕНЬГИ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5" descr="C:\Users\црр3\Downloads\фон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7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525" y="294372"/>
            <a:ext cx="8288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Игра «Ребусы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AutoShape 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Банкноты | Банк России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Банкноты | Банк России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Банкноты | Банк России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4" descr="Банкноты | Банк России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6" descr="Банкноты | Банк России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0" descr="Банкноты | Банк России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22" descr="Банкноты | Банк России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26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28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7975" y="5321826"/>
            <a:ext cx="8512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Обмен одного товара на другой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41575" y="4149080"/>
            <a:ext cx="4434681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БАРТЕР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30" name="Picture 10" descr="ребус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02713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ребус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2" y="1684337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ребус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1482400"/>
            <a:ext cx="17907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13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183" y="1482400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597" y="1482400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 descr="ребус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4705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ребусы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36738"/>
            <a:ext cx="19050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083" y="1547055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873" y="1547055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C:\Users\црр3\Downloads\фон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94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525" y="294372"/>
            <a:ext cx="8288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Игра «Ребусы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AutoShape 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Банкноты | Банк России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Банкноты | Банк России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Банкноты | Банк России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4" descr="Банкноты | Банк России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6" descr="Банкноты | Банк России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0" descr="Банкноты | Банк России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22" descr="Банкноты | Банк России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26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28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7975" y="5321826"/>
            <a:ext cx="8512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называется   денежная единица в России?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41575" y="4149080"/>
            <a:ext cx="4434681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РУБЛЬ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5" name="Picture 1" descr="ребус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2" y="1684338"/>
            <a:ext cx="14573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ребус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56785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ребус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317" y="1654697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8433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ребус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62" y="1684337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ребус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192" y="1684338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ребусы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684338"/>
            <a:ext cx="10382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Users\црр3\Downloads\фон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98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525" y="294372"/>
            <a:ext cx="8288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Игра «Ребусы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AutoShape 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Банкноты | Банк России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Банкноты | Банк России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Банкноты | Банк России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4" descr="Банкноты | Банк России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6" descr="Банкноты | Банк России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0" descr="Банкноты | Банк России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22" descr="Банкноты | Банк России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26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28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7975" y="5321826"/>
            <a:ext cx="8512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Учреждение, где хранятся деньги?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41575" y="4149080"/>
            <a:ext cx="4434681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БАНК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ребус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33613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ребус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3284984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3707905" y="3057613"/>
            <a:ext cx="1872207" cy="806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1=Б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5" descr="C:\Users\црр3\Downloads\фон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56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525" y="294372"/>
            <a:ext cx="8288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Игра «Ребусы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AutoShape 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Банкноты | Банк России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Банкноты | Банк России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Банкноты | Банк России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4" descr="Банкноты | Банк России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6" descr="Банкноты | Банк России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0" descr="Банкноты | Банк России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22" descr="Банкноты | Банк России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26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28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7975" y="5321826"/>
            <a:ext cx="8512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какого аппарата получаем банкноты</a:t>
            </a: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41575" y="4149080"/>
            <a:ext cx="4434681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БАНКОМАТ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07905" y="3057613"/>
            <a:ext cx="1872207" cy="806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3" name="Picture 1" descr="ребус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465" y="141760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814" y="3448824"/>
            <a:ext cx="1148002" cy="43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ребус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0018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3746466" y="3448824"/>
            <a:ext cx="1257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5=О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5" descr="C:\Users\црр3\Downloads\фон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58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525" y="294372"/>
            <a:ext cx="8288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Игра «Ребусы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AutoShape 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Банкноты | Банк России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Банкноты | Банк России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Банкноты | Банк России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4" descr="Банкноты | Банк России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6" descr="Банкноты | Банк России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0" descr="Банкноты | Банк России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22" descr="Банкноты | Банк России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26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28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6228184" y="29052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7975" y="5321826"/>
            <a:ext cx="8512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получают за труд в конце месяца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41575" y="4149080"/>
            <a:ext cx="4434681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ЗАРПЛАТА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07905" y="3057613"/>
            <a:ext cx="1872207" cy="806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76078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40" name="Picture 24" descr="ребус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17" y="1957475"/>
            <a:ext cx="1905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1" name="Picture 25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646" y="1312950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2" name="Picture 26" descr="ребус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21090"/>
            <a:ext cx="12096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3" name="Picture 27" descr="ребусы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044" y="1957475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4" name="Picture 28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12" y="1379537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5" name="Picture 29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99445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6" name="Picture 30" descr="ребусы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993" y="1842586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7" name="Picture 31" descr="ребусы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330" y="1842586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8" name="Picture 32" descr="ребусы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21" y="1836738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9" name="Picture 33" descr="ребусы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733" y="2256742"/>
            <a:ext cx="1682739" cy="95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C:\Users\црр3\Downloads\фон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6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525" y="294372"/>
            <a:ext cx="8288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Игра «Ребусы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AutoShape 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Банкноты | Банк России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Банкноты | Банк России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Банкноты | Банк России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4" descr="Банкноты | Банк России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6" descr="Банкноты | Банк России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0" descr="Банкноты | Банк России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22" descr="Банкноты | Банк России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26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28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6228184" y="29052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7975" y="5321826"/>
            <a:ext cx="85124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можно назвать одним словом, всё что покупается и продаётся?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41575" y="4149080"/>
            <a:ext cx="4434681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ТОВАР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07905" y="3057613"/>
            <a:ext cx="1872207" cy="806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ребус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5" y="137953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80" y="161141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161141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ребус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010" y="1555879"/>
            <a:ext cx="11144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408" y="160967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ребусы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584" y="1836738"/>
            <a:ext cx="19050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ребусы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551" y="1189038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Users\црр3\Downloads\фон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81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525" y="294372"/>
            <a:ext cx="8288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Игра «Ребусы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AutoShape 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Финансовая грамотность населения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Банкноты | Банк России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Банкноты | Банк России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Банкноты | Банк России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4" descr="Банкноты | Банк России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6" descr="Банкноты | Банк России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0" descr="Банкноты | Банк России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22" descr="Банкноты | Банк России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26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28" descr="1 рубль — БРАК (реверс-реверс) №0001-50508 за 30 000 руб в  интернет-магазине «Монеты»"/>
          <p:cNvSpPr>
            <a:spLocks noChangeAspect="1" noChangeArrowheads="1"/>
          </p:cNvSpPr>
          <p:nvPr/>
        </p:nvSpPr>
        <p:spPr bwMode="auto">
          <a:xfrm>
            <a:off x="6228184" y="29052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7975" y="5321826"/>
            <a:ext cx="85124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Кожаный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предмет, в  котором  хранят монеты и купюры?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41575" y="4149080"/>
            <a:ext cx="4434681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КОШЕЛЁК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07905" y="3057613"/>
            <a:ext cx="1872207" cy="806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57200" y="3543141"/>
          <a:ext cx="8229599" cy="640080"/>
        </p:xfrm>
        <a:graphic>
          <a:graphicData uri="http://schemas.openxmlformats.org/drawingml/2006/table">
            <a:tbl>
              <a:tblPr/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/>
                      </a:r>
                      <a:br>
                        <a:rPr lang="ru-RU"/>
                      </a:b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266" name="Picture 2" descr="ребус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1609813"/>
            <a:ext cx="1905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627" y="138629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6" y="138629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ребус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787" y="1477245"/>
            <a:ext cx="1707554" cy="170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ребусы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38629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ребусы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001" y="1686012"/>
            <a:ext cx="1905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828" y="138629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937" y="138629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ребу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939" y="138629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5" name="Picture 11" descr="ребусы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48100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C:\Users\црр3\Downloads\фон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75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133</Words>
  <Application>Microsoft Office PowerPoint</Application>
  <PresentationFormat>Экран (4:3)</PresentationFormat>
  <Paragraphs>36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Старший воспитатель</cp:lastModifiedBy>
  <cp:revision>97</cp:revision>
  <dcterms:created xsi:type="dcterms:W3CDTF">2014-09-24T06:35:49Z</dcterms:created>
  <dcterms:modified xsi:type="dcterms:W3CDTF">2023-02-01T09:36:47Z</dcterms:modified>
</cp:coreProperties>
</file>